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5143500" cx="9144000"/>
  <p:notesSz cx="6858000" cy="9144000"/>
  <p:embeddedFontLst>
    <p:embeddedFont>
      <p:font typeface="Roboto"/>
      <p:regular r:id="rId21"/>
      <p:bold r:id="rId22"/>
      <p:italic r:id="rId23"/>
      <p:boldItalic r:id="rId24"/>
    </p:embeddedFont>
    <p:embeddedFont>
      <p:font typeface="Merriweather"/>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Roboto-bold.fntdata"/><Relationship Id="rId21" Type="http://schemas.openxmlformats.org/officeDocument/2006/relationships/font" Target="fonts/Roboto-regular.fntdata"/><Relationship Id="rId24" Type="http://schemas.openxmlformats.org/officeDocument/2006/relationships/font" Target="fonts/Roboto-boldItalic.fntdata"/><Relationship Id="rId23" Type="http://schemas.openxmlformats.org/officeDocument/2006/relationships/font" Target="fonts/Roboto-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erriweather-bold.fntdata"/><Relationship Id="rId25" Type="http://schemas.openxmlformats.org/officeDocument/2006/relationships/font" Target="fonts/Merriweather-regular.fntdata"/><Relationship Id="rId28" Type="http://schemas.openxmlformats.org/officeDocument/2006/relationships/font" Target="fonts/Merriweather-boldItalic.fntdata"/><Relationship Id="rId27" Type="http://schemas.openxmlformats.org/officeDocument/2006/relationships/font" Target="fonts/Merriweather-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1531acd733f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1531acd733f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1583cfe6e00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1583cfe6e00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1531acd733f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1531acd733f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1531acd733f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1531acd733f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1531acd733f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1531acd733f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1531acd733f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1531acd733f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1531acd733f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1531acd733f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1531acd733f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1531acd733f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1583cfe6e00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1583cfe6e00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1531acd733f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1531acd733f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1531acd733f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1531acd733f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1531acd733f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1531acd733f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1531acd733f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1531acd733f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1583cfe6e0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1583cfe6e0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125" y="0"/>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1" name="Google Shape;11;p2"/>
          <p:cNvSpPr txBox="1"/>
          <p:nvPr>
            <p:ph type="ctrTitle"/>
          </p:nvPr>
        </p:nvSpPr>
        <p:spPr>
          <a:xfrm>
            <a:off x="311700" y="539725"/>
            <a:ext cx="8520600" cy="12825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2" name="Google Shape;12;p2"/>
          <p:cNvSpPr txBox="1"/>
          <p:nvPr>
            <p:ph idx="1" type="subTitle"/>
          </p:nvPr>
        </p:nvSpPr>
        <p:spPr>
          <a:xfrm>
            <a:off x="311700" y="1878560"/>
            <a:ext cx="4242600" cy="7383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54" name="Shape 54"/>
        <p:cNvGrpSpPr/>
        <p:nvPr/>
      </p:nvGrpSpPr>
      <p:grpSpPr>
        <a:xfrm>
          <a:off x="0" y="0"/>
          <a:ext cx="0" cy="0"/>
          <a:chOff x="0" y="0"/>
          <a:chExt cx="0" cy="0"/>
        </a:xfrm>
      </p:grpSpPr>
      <p:sp>
        <p:nvSpPr>
          <p:cNvPr id="55" name="Google Shape;55;p11"/>
          <p:cNvSpPr txBox="1"/>
          <p:nvPr>
            <p:ph hasCustomPrompt="1" type="title"/>
          </p:nvPr>
        </p:nvSpPr>
        <p:spPr>
          <a:xfrm>
            <a:off x="311750" y="831175"/>
            <a:ext cx="5334900" cy="12447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p:nvPr>
            <p:ph idx="1" type="body"/>
          </p:nvPr>
        </p:nvSpPr>
        <p:spPr>
          <a:xfrm>
            <a:off x="311700" y="2121425"/>
            <a:ext cx="5334900" cy="9426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accent2"/>
              </a:buClr>
              <a:buSzPts val="1300"/>
              <a:buChar char="●"/>
              <a:defRPr>
                <a:solidFill>
                  <a:schemeClr val="accent2"/>
                </a:solidFill>
              </a:defRPr>
            </a:lvl1pPr>
            <a:lvl2pPr indent="-298450" lvl="1" marL="914400">
              <a:spcBef>
                <a:spcPts val="0"/>
              </a:spcBef>
              <a:spcAft>
                <a:spcPts val="0"/>
              </a:spcAft>
              <a:buClr>
                <a:schemeClr val="accent2"/>
              </a:buClr>
              <a:buSzPts val="1100"/>
              <a:buChar char="○"/>
              <a:defRPr>
                <a:solidFill>
                  <a:schemeClr val="accent2"/>
                </a:solidFill>
              </a:defRPr>
            </a:lvl2pPr>
            <a:lvl3pPr indent="-298450" lvl="2" marL="1371600">
              <a:spcBef>
                <a:spcPts val="0"/>
              </a:spcBef>
              <a:spcAft>
                <a:spcPts val="0"/>
              </a:spcAft>
              <a:buClr>
                <a:schemeClr val="accent2"/>
              </a:buClr>
              <a:buSzPts val="1100"/>
              <a:buChar char="■"/>
              <a:defRPr>
                <a:solidFill>
                  <a:schemeClr val="accent2"/>
                </a:solidFill>
              </a:defRPr>
            </a:lvl3pPr>
            <a:lvl4pPr indent="-298450" lvl="3" marL="1828800">
              <a:spcBef>
                <a:spcPts val="0"/>
              </a:spcBef>
              <a:spcAft>
                <a:spcPts val="0"/>
              </a:spcAft>
              <a:buClr>
                <a:schemeClr val="accent2"/>
              </a:buClr>
              <a:buSzPts val="1100"/>
              <a:buChar char="●"/>
              <a:defRPr>
                <a:solidFill>
                  <a:schemeClr val="accent2"/>
                </a:solidFill>
              </a:defRPr>
            </a:lvl4pPr>
            <a:lvl5pPr indent="-298450" lvl="4" marL="2286000">
              <a:spcBef>
                <a:spcPts val="0"/>
              </a:spcBef>
              <a:spcAft>
                <a:spcPts val="0"/>
              </a:spcAft>
              <a:buClr>
                <a:schemeClr val="accent2"/>
              </a:buClr>
              <a:buSzPts val="1100"/>
              <a:buChar char="○"/>
              <a:defRPr>
                <a:solidFill>
                  <a:schemeClr val="accent2"/>
                </a:solidFill>
              </a:defRPr>
            </a:lvl5pPr>
            <a:lvl6pPr indent="-298450" lvl="5" marL="2743200">
              <a:spcBef>
                <a:spcPts val="0"/>
              </a:spcBef>
              <a:spcAft>
                <a:spcPts val="0"/>
              </a:spcAft>
              <a:buClr>
                <a:schemeClr val="accent2"/>
              </a:buClr>
              <a:buSzPts val="1100"/>
              <a:buChar char="■"/>
              <a:defRPr>
                <a:solidFill>
                  <a:schemeClr val="accent2"/>
                </a:solidFill>
              </a:defRPr>
            </a:lvl6pPr>
            <a:lvl7pPr indent="-298450" lvl="6" marL="3200400">
              <a:spcBef>
                <a:spcPts val="0"/>
              </a:spcBef>
              <a:spcAft>
                <a:spcPts val="0"/>
              </a:spcAft>
              <a:buClr>
                <a:schemeClr val="accent2"/>
              </a:buClr>
              <a:buSzPts val="1100"/>
              <a:buChar char="●"/>
              <a:defRPr>
                <a:solidFill>
                  <a:schemeClr val="accent2"/>
                </a:solidFill>
              </a:defRPr>
            </a:lvl7pPr>
            <a:lvl8pPr indent="-298450" lvl="7" marL="3657600">
              <a:spcBef>
                <a:spcPts val="0"/>
              </a:spcBef>
              <a:spcAft>
                <a:spcPts val="0"/>
              </a:spcAft>
              <a:buClr>
                <a:schemeClr val="accent2"/>
              </a:buClr>
              <a:buSzPts val="1100"/>
              <a:buChar char="○"/>
              <a:defRPr>
                <a:solidFill>
                  <a:schemeClr val="accent2"/>
                </a:solidFill>
              </a:defRPr>
            </a:lvl8pPr>
            <a:lvl9pPr indent="-298450" lvl="8" marL="4114800">
              <a:spcBef>
                <a:spcPts val="0"/>
              </a:spcBef>
              <a:spcAft>
                <a:spcPts val="0"/>
              </a:spcAft>
              <a:buClr>
                <a:schemeClr val="accent2"/>
              </a:buClr>
              <a:buSzPts val="1100"/>
              <a:buChar char="■"/>
              <a:defRPr>
                <a:solidFill>
                  <a:schemeClr val="accent2"/>
                </a:solidFill>
              </a:defRPr>
            </a:lvl9pPr>
          </a:lstStyle>
          <a:p/>
        </p:txBody>
      </p:sp>
      <p:sp>
        <p:nvSpPr>
          <p:cNvPr id="57" name="Google Shape;5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8" name="Shape 58"/>
        <p:cNvGrpSpPr/>
        <p:nvPr/>
      </p:nvGrpSpPr>
      <p:grpSpPr>
        <a:xfrm>
          <a:off x="0" y="0"/>
          <a:ext cx="0" cy="0"/>
          <a:chOff x="0" y="0"/>
          <a:chExt cx="0" cy="0"/>
        </a:xfrm>
      </p:grpSpPr>
      <p:sp>
        <p:nvSpPr>
          <p:cNvPr id="59" name="Google Shape;5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14" name="Shape 14"/>
        <p:cNvGrpSpPr/>
        <p:nvPr/>
      </p:nvGrpSpPr>
      <p:grpSpPr>
        <a:xfrm>
          <a:off x="0" y="0"/>
          <a:ext cx="0" cy="0"/>
          <a:chOff x="0" y="0"/>
          <a:chExt cx="0" cy="0"/>
        </a:xfrm>
      </p:grpSpPr>
      <p:sp>
        <p:nvSpPr>
          <p:cNvPr id="15" name="Google Shape;15;p3"/>
          <p:cNvSpPr/>
          <p:nvPr/>
        </p:nvSpPr>
        <p:spPr>
          <a:xfrm>
            <a:off x="0" y="48099"/>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rect b="b" l="l" r="r" t="t"/>
            <a:pathLst>
              <a:path extrusionOk="0" h="175924" w="365770">
                <a:moveTo>
                  <a:pt x="0" y="0"/>
                </a:moveTo>
                <a:lnTo>
                  <a:pt x="365770" y="0"/>
                </a:lnTo>
                <a:lnTo>
                  <a:pt x="365760" y="70914"/>
                </a:lnTo>
                <a:lnTo>
                  <a:pt x="0" y="175924"/>
                </a:lnTo>
                <a:close/>
              </a:path>
            </a:pathLst>
          </a:custGeom>
          <a:solidFill>
            <a:schemeClr val="accent3"/>
          </a:solidFill>
          <a:ln>
            <a:noFill/>
          </a:ln>
        </p:spPr>
      </p:sp>
      <p:sp>
        <p:nvSpPr>
          <p:cNvPr id="17" name="Google Shape;17;p3"/>
          <p:cNvSpPr txBox="1"/>
          <p:nvPr>
            <p:ph type="title"/>
          </p:nvPr>
        </p:nvSpPr>
        <p:spPr>
          <a:xfrm>
            <a:off x="311700" y="539725"/>
            <a:ext cx="8520600" cy="12825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p:nvPr/>
        </p:nvSpPr>
        <p:spPr>
          <a:xfrm>
            <a:off x="0" y="44125"/>
            <a:ext cx="4313625" cy="4399375"/>
          </a:xfrm>
          <a:custGeom>
            <a:rect b="b" l="l" r="r" t="t"/>
            <a:pathLst>
              <a:path extrusionOk="0" h="175975" w="172545">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rect b="b" l="l" r="r" t="t"/>
            <a:pathLst>
              <a:path extrusionOk="0" h="175824" w="172676">
                <a:moveTo>
                  <a:pt x="0" y="6"/>
                </a:moveTo>
                <a:lnTo>
                  <a:pt x="172676" y="0"/>
                </a:lnTo>
                <a:lnTo>
                  <a:pt x="172562" y="126442"/>
                </a:lnTo>
                <a:lnTo>
                  <a:pt x="0" y="175824"/>
                </a:lnTo>
                <a:close/>
              </a:path>
            </a:pathLst>
          </a:custGeom>
          <a:solidFill>
            <a:schemeClr val="dk1"/>
          </a:solidFill>
          <a:ln>
            <a:noFill/>
          </a:ln>
        </p:spPr>
      </p:sp>
      <p:sp>
        <p:nvSpPr>
          <p:cNvPr id="23" name="Google Shape;23;p4"/>
          <p:cNvSpPr txBox="1"/>
          <p:nvPr>
            <p:ph type="title"/>
          </p:nvPr>
        </p:nvSpPr>
        <p:spPr>
          <a:xfrm>
            <a:off x="311725" y="500925"/>
            <a:ext cx="3706500" cy="25089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24" name="Google Shape;24;p4"/>
          <p:cNvSpPr txBox="1"/>
          <p:nvPr>
            <p:ph idx="1" type="body"/>
          </p:nvPr>
        </p:nvSpPr>
        <p:spPr>
          <a:xfrm>
            <a:off x="4644675" y="500925"/>
            <a:ext cx="4166400" cy="40986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5" name="Google Shape;25;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6"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5"/>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29" name="Google Shape;29;p5"/>
          <p:cNvSpPr txBox="1"/>
          <p:nvPr>
            <p:ph idx="1" type="body"/>
          </p:nvPr>
        </p:nvSpPr>
        <p:spPr>
          <a:xfrm>
            <a:off x="311700" y="1505700"/>
            <a:ext cx="3999900" cy="3076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0" name="Google Shape;30;p5"/>
          <p:cNvSpPr txBox="1"/>
          <p:nvPr>
            <p:ph idx="2" type="body"/>
          </p:nvPr>
        </p:nvSpPr>
        <p:spPr>
          <a:xfrm>
            <a:off x="4832400" y="1505700"/>
            <a:ext cx="3999900" cy="3076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1" name="Google Shape;31;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 name="Shape 32"/>
        <p:cNvGrpSpPr/>
        <p:nvPr/>
      </p:nvGrpSpPr>
      <p:grpSpPr>
        <a:xfrm>
          <a:off x="0" y="0"/>
          <a:ext cx="0" cy="0"/>
          <a:chOff x="0" y="0"/>
          <a:chExt cx="0" cy="0"/>
        </a:xfrm>
      </p:grpSpPr>
      <p:sp>
        <p:nvSpPr>
          <p:cNvPr id="33" name="Google Shape;33;p6"/>
          <p:cNvSpPr/>
          <p:nvPr/>
        </p:nvSpPr>
        <p:spPr>
          <a:xfrm>
            <a:off x="0" y="0"/>
            <a:ext cx="9144000" cy="127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6"/>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35" name="Google Shape;35;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sp>
        <p:nvSpPr>
          <p:cNvPr id="37" name="Google Shape;37;p7"/>
          <p:cNvSpPr/>
          <p:nvPr/>
        </p:nvSpPr>
        <p:spPr>
          <a:xfrm>
            <a:off x="0" y="0"/>
            <a:ext cx="37644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txBox="1"/>
          <p:nvPr>
            <p:ph type="title"/>
          </p:nvPr>
        </p:nvSpPr>
        <p:spPr>
          <a:xfrm>
            <a:off x="311725" y="500925"/>
            <a:ext cx="3127500" cy="18291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39" name="Google Shape;39;p7"/>
          <p:cNvSpPr txBox="1"/>
          <p:nvPr>
            <p:ph idx="1" type="body"/>
          </p:nvPr>
        </p:nvSpPr>
        <p:spPr>
          <a:xfrm>
            <a:off x="311700" y="2390650"/>
            <a:ext cx="3127500" cy="229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accent2"/>
              </a:buClr>
              <a:buSzPts val="1300"/>
              <a:buChar char="●"/>
              <a:defRPr>
                <a:solidFill>
                  <a:schemeClr val="accent2"/>
                </a:solidFill>
              </a:defRPr>
            </a:lvl1pPr>
            <a:lvl2pPr indent="-298450" lvl="1" marL="914400">
              <a:spcBef>
                <a:spcPts val="0"/>
              </a:spcBef>
              <a:spcAft>
                <a:spcPts val="0"/>
              </a:spcAft>
              <a:buClr>
                <a:schemeClr val="accent2"/>
              </a:buClr>
              <a:buSzPts val="1100"/>
              <a:buChar char="○"/>
              <a:defRPr>
                <a:solidFill>
                  <a:schemeClr val="accent2"/>
                </a:solidFill>
              </a:defRPr>
            </a:lvl2pPr>
            <a:lvl3pPr indent="-298450" lvl="2" marL="1371600">
              <a:spcBef>
                <a:spcPts val="0"/>
              </a:spcBef>
              <a:spcAft>
                <a:spcPts val="0"/>
              </a:spcAft>
              <a:buClr>
                <a:schemeClr val="accent2"/>
              </a:buClr>
              <a:buSzPts val="1100"/>
              <a:buChar char="■"/>
              <a:defRPr>
                <a:solidFill>
                  <a:schemeClr val="accent2"/>
                </a:solidFill>
              </a:defRPr>
            </a:lvl3pPr>
            <a:lvl4pPr indent="-298450" lvl="3" marL="1828800">
              <a:spcBef>
                <a:spcPts val="0"/>
              </a:spcBef>
              <a:spcAft>
                <a:spcPts val="0"/>
              </a:spcAft>
              <a:buClr>
                <a:schemeClr val="accent2"/>
              </a:buClr>
              <a:buSzPts val="1100"/>
              <a:buChar char="●"/>
              <a:defRPr>
                <a:solidFill>
                  <a:schemeClr val="accent2"/>
                </a:solidFill>
              </a:defRPr>
            </a:lvl4pPr>
            <a:lvl5pPr indent="-298450" lvl="4" marL="2286000">
              <a:spcBef>
                <a:spcPts val="0"/>
              </a:spcBef>
              <a:spcAft>
                <a:spcPts val="0"/>
              </a:spcAft>
              <a:buClr>
                <a:schemeClr val="accent2"/>
              </a:buClr>
              <a:buSzPts val="1100"/>
              <a:buChar char="○"/>
              <a:defRPr>
                <a:solidFill>
                  <a:schemeClr val="accent2"/>
                </a:solidFill>
              </a:defRPr>
            </a:lvl5pPr>
            <a:lvl6pPr indent="-298450" lvl="5" marL="2743200">
              <a:spcBef>
                <a:spcPts val="0"/>
              </a:spcBef>
              <a:spcAft>
                <a:spcPts val="0"/>
              </a:spcAft>
              <a:buClr>
                <a:schemeClr val="accent2"/>
              </a:buClr>
              <a:buSzPts val="1100"/>
              <a:buChar char="■"/>
              <a:defRPr>
                <a:solidFill>
                  <a:schemeClr val="accent2"/>
                </a:solidFill>
              </a:defRPr>
            </a:lvl6pPr>
            <a:lvl7pPr indent="-298450" lvl="6" marL="3200400">
              <a:spcBef>
                <a:spcPts val="0"/>
              </a:spcBef>
              <a:spcAft>
                <a:spcPts val="0"/>
              </a:spcAft>
              <a:buClr>
                <a:schemeClr val="accent2"/>
              </a:buClr>
              <a:buSzPts val="1100"/>
              <a:buChar char="●"/>
              <a:defRPr>
                <a:solidFill>
                  <a:schemeClr val="accent2"/>
                </a:solidFill>
              </a:defRPr>
            </a:lvl7pPr>
            <a:lvl8pPr indent="-298450" lvl="7" marL="3657600">
              <a:spcBef>
                <a:spcPts val="0"/>
              </a:spcBef>
              <a:spcAft>
                <a:spcPts val="0"/>
              </a:spcAft>
              <a:buClr>
                <a:schemeClr val="accent2"/>
              </a:buClr>
              <a:buSzPts val="1100"/>
              <a:buChar char="○"/>
              <a:defRPr>
                <a:solidFill>
                  <a:schemeClr val="accent2"/>
                </a:solidFill>
              </a:defRPr>
            </a:lvl8pPr>
            <a:lvl9pPr indent="-298450" lvl="8" marL="4114800">
              <a:spcBef>
                <a:spcPts val="0"/>
              </a:spcBef>
              <a:spcAft>
                <a:spcPts val="0"/>
              </a:spcAft>
              <a:buClr>
                <a:schemeClr val="accent2"/>
              </a:buClr>
              <a:buSzPts val="1100"/>
              <a:buChar char="■"/>
              <a:defRPr>
                <a:solidFill>
                  <a:schemeClr val="accent2"/>
                </a:solidFill>
              </a:defRPr>
            </a:lvl9pPr>
          </a:lstStyle>
          <a:p/>
        </p:txBody>
      </p:sp>
      <p:sp>
        <p:nvSpPr>
          <p:cNvPr id="40" name="Google Shape;40;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41" name="Shape 41"/>
        <p:cNvGrpSpPr/>
        <p:nvPr/>
      </p:nvGrpSpPr>
      <p:grpSpPr>
        <a:xfrm>
          <a:off x="0" y="0"/>
          <a:ext cx="0" cy="0"/>
          <a:chOff x="0" y="0"/>
          <a:chExt cx="0" cy="0"/>
        </a:xfrm>
      </p:grpSpPr>
      <p:sp>
        <p:nvSpPr>
          <p:cNvPr id="42" name="Google Shape;42;p8"/>
          <p:cNvSpPr txBox="1"/>
          <p:nvPr>
            <p:ph type="title"/>
          </p:nvPr>
        </p:nvSpPr>
        <p:spPr>
          <a:xfrm>
            <a:off x="311675" y="798600"/>
            <a:ext cx="6247800" cy="3546300"/>
          </a:xfrm>
          <a:prstGeom prst="rect">
            <a:avLst/>
          </a:prstGeom>
        </p:spPr>
        <p:txBody>
          <a:bodyPr anchorCtr="0" anchor="ctr" bIns="91425" lIns="91425" spcFirstLastPara="1" rIns="91425" wrap="square" tIns="91425">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43" name="Google Shape;43;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4" name="Shape 44"/>
        <p:cNvGrpSpPr/>
        <p:nvPr/>
      </p:nvGrpSpPr>
      <p:grpSpPr>
        <a:xfrm>
          <a:off x="0" y="0"/>
          <a:ext cx="0" cy="0"/>
          <a:chOff x="0" y="0"/>
          <a:chExt cx="0" cy="0"/>
        </a:xfrm>
      </p:grpSpPr>
      <p:sp>
        <p:nvSpPr>
          <p:cNvPr id="45" name="Google Shape;45;p9"/>
          <p:cNvSpPr/>
          <p:nvPr/>
        </p:nvSpPr>
        <p:spPr>
          <a:xfrm>
            <a:off x="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9"/>
          <p:cNvSpPr txBox="1"/>
          <p:nvPr>
            <p:ph type="title"/>
          </p:nvPr>
        </p:nvSpPr>
        <p:spPr>
          <a:xfrm>
            <a:off x="311300" y="500925"/>
            <a:ext cx="3704400" cy="2049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47" name="Google Shape;47;p9"/>
          <p:cNvSpPr txBox="1"/>
          <p:nvPr>
            <p:ph idx="1" type="subTitle"/>
          </p:nvPr>
        </p:nvSpPr>
        <p:spPr>
          <a:xfrm>
            <a:off x="304800" y="2626725"/>
            <a:ext cx="3704400" cy="9267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p:txBody>
      </p:sp>
      <p:sp>
        <p:nvSpPr>
          <p:cNvPr id="48" name="Google Shape;48;p9"/>
          <p:cNvSpPr txBox="1"/>
          <p:nvPr>
            <p:ph idx="2" type="body"/>
          </p:nvPr>
        </p:nvSpPr>
        <p:spPr>
          <a:xfrm>
            <a:off x="4879025" y="500925"/>
            <a:ext cx="3954000" cy="4111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49" name="Google Shape;49;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0"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10"/>
          <p:cNvSpPr txBox="1"/>
          <p:nvPr>
            <p:ph idx="1" type="body"/>
          </p:nvPr>
        </p:nvSpPr>
        <p:spPr>
          <a:xfrm>
            <a:off x="311700" y="4521400"/>
            <a:ext cx="7979400" cy="460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p:txBody>
      </p:sp>
      <p:sp>
        <p:nvSpPr>
          <p:cNvPr id="53" name="Google Shape;5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aradigm">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indent="-298450" lvl="1" marL="9144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indent="-298450" lvl="2" marL="13716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indent="-298450" lvl="3" marL="18288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indent="-298450" lvl="4" marL="22860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indent="-298450" lvl="5" marL="27432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indent="-298450" lvl="6" marL="32004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indent="-298450" lvl="7" marL="36576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indent="-298450" lvl="8" marL="41148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3"/>
          <p:cNvSpPr txBox="1"/>
          <p:nvPr>
            <p:ph type="ctrTitle"/>
          </p:nvPr>
        </p:nvSpPr>
        <p:spPr>
          <a:xfrm>
            <a:off x="311700" y="539725"/>
            <a:ext cx="8520600" cy="1282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Navigating through Complicated Surgical Cases</a:t>
            </a:r>
            <a:endParaRPr/>
          </a:p>
        </p:txBody>
      </p:sp>
      <p:sp>
        <p:nvSpPr>
          <p:cNvPr id="65" name="Google Shape;65;p13"/>
          <p:cNvSpPr txBox="1"/>
          <p:nvPr>
            <p:ph idx="1" type="subTitle"/>
          </p:nvPr>
        </p:nvSpPr>
        <p:spPr>
          <a:xfrm>
            <a:off x="311700" y="1878560"/>
            <a:ext cx="4242600" cy="738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Rebecca Stack, DPM, AACFAS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2"/>
          <p:cNvSpPr txBox="1"/>
          <p:nvPr>
            <p:ph type="title"/>
          </p:nvPr>
        </p:nvSpPr>
        <p:spPr>
          <a:xfrm>
            <a:off x="311725" y="500925"/>
            <a:ext cx="37065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MRI</a:t>
            </a:r>
            <a:endParaRPr/>
          </a:p>
        </p:txBody>
      </p:sp>
      <p:sp>
        <p:nvSpPr>
          <p:cNvPr id="127" name="Google Shape;127;p22"/>
          <p:cNvSpPr txBox="1"/>
          <p:nvPr>
            <p:ph idx="1" type="body"/>
          </p:nvPr>
        </p:nvSpPr>
        <p:spPr>
          <a:xfrm>
            <a:off x="4644675" y="500925"/>
            <a:ext cx="4166400" cy="4098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28" name="Google Shape;128;p22"/>
          <p:cNvPicPr preferRelativeResize="0"/>
          <p:nvPr/>
        </p:nvPicPr>
        <p:blipFill rotWithShape="1">
          <a:blip r:embed="rId3">
            <a:alphaModFix/>
          </a:blip>
          <a:srcRect b="0" l="12995" r="23016" t="0"/>
          <a:stretch/>
        </p:blipFill>
        <p:spPr>
          <a:xfrm>
            <a:off x="2694972" y="0"/>
            <a:ext cx="3291053" cy="5143500"/>
          </a:xfrm>
          <a:prstGeom prst="rect">
            <a:avLst/>
          </a:prstGeom>
          <a:noFill/>
          <a:ln>
            <a:noFill/>
          </a:ln>
        </p:spPr>
      </p:pic>
      <p:pic>
        <p:nvPicPr>
          <p:cNvPr id="129" name="Google Shape;129;p22"/>
          <p:cNvPicPr preferRelativeResize="0"/>
          <p:nvPr/>
        </p:nvPicPr>
        <p:blipFill rotWithShape="1">
          <a:blip r:embed="rId4">
            <a:alphaModFix/>
          </a:blip>
          <a:srcRect b="6068" l="17457" r="24868" t="0"/>
          <a:stretch/>
        </p:blipFill>
        <p:spPr>
          <a:xfrm>
            <a:off x="5986013" y="0"/>
            <a:ext cx="3157988"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3"/>
          <p:cNvSpPr txBox="1"/>
          <p:nvPr>
            <p:ph type="title"/>
          </p:nvPr>
        </p:nvSpPr>
        <p:spPr>
          <a:xfrm>
            <a:off x="311725" y="500925"/>
            <a:ext cx="37065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135" name="Google Shape;135;p23"/>
          <p:cNvSpPr txBox="1"/>
          <p:nvPr>
            <p:ph idx="1" type="body"/>
          </p:nvPr>
        </p:nvSpPr>
        <p:spPr>
          <a:xfrm>
            <a:off x="4644675" y="500925"/>
            <a:ext cx="4166400" cy="4098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36" name="Google Shape;136;p23"/>
          <p:cNvPicPr preferRelativeResize="0"/>
          <p:nvPr/>
        </p:nvPicPr>
        <p:blipFill>
          <a:blip r:embed="rId3">
            <a:alphaModFix/>
          </a:blip>
          <a:stretch>
            <a:fillRect/>
          </a:stretch>
        </p:blipFill>
        <p:spPr>
          <a:xfrm>
            <a:off x="0" y="-57575"/>
            <a:ext cx="5215601" cy="5215601"/>
          </a:xfrm>
          <a:prstGeom prst="rect">
            <a:avLst/>
          </a:prstGeom>
          <a:noFill/>
          <a:ln>
            <a:noFill/>
          </a:ln>
        </p:spPr>
      </p:pic>
      <p:pic>
        <p:nvPicPr>
          <p:cNvPr id="137" name="Google Shape;137;p23"/>
          <p:cNvPicPr preferRelativeResize="0"/>
          <p:nvPr/>
        </p:nvPicPr>
        <p:blipFill rotWithShape="1">
          <a:blip r:embed="rId4">
            <a:alphaModFix/>
          </a:blip>
          <a:srcRect b="0" l="0" r="10482" t="0"/>
          <a:stretch/>
        </p:blipFill>
        <p:spPr>
          <a:xfrm>
            <a:off x="4475150" y="-36050"/>
            <a:ext cx="4668850" cy="5215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4"/>
          <p:cNvSpPr txBox="1"/>
          <p:nvPr>
            <p:ph type="title"/>
          </p:nvPr>
        </p:nvSpPr>
        <p:spPr>
          <a:xfrm>
            <a:off x="311725" y="500925"/>
            <a:ext cx="37065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Differential Diagnosis	</a:t>
            </a:r>
            <a:endParaRPr/>
          </a:p>
        </p:txBody>
      </p:sp>
      <p:sp>
        <p:nvSpPr>
          <p:cNvPr id="143" name="Google Shape;143;p24"/>
          <p:cNvSpPr txBox="1"/>
          <p:nvPr>
            <p:ph idx="1" type="body"/>
          </p:nvPr>
        </p:nvSpPr>
        <p:spPr>
          <a:xfrm>
            <a:off x="4644675" y="500925"/>
            <a:ext cx="4166400" cy="4098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Charcot Neuroarthropathy</a:t>
            </a:r>
            <a:endParaRPr/>
          </a:p>
          <a:p>
            <a:pPr indent="0" lvl="0" marL="0" rtl="0" algn="l">
              <a:spcBef>
                <a:spcPts val="1200"/>
              </a:spcBef>
              <a:spcAft>
                <a:spcPts val="0"/>
              </a:spcAft>
              <a:buNone/>
            </a:pPr>
            <a:r>
              <a:rPr lang="en"/>
              <a:t>Septic joint + osteomyelitis</a:t>
            </a:r>
            <a:endParaRPr/>
          </a:p>
          <a:p>
            <a:pPr indent="0" lvl="0" marL="0" rtl="0" algn="l">
              <a:spcBef>
                <a:spcPts val="1200"/>
              </a:spcBef>
              <a:spcAft>
                <a:spcPts val="1200"/>
              </a:spcAft>
              <a:buNone/>
            </a:pPr>
            <a:r>
              <a:rPr lang="en"/>
              <a:t>Chronic ankle instability with AVN and osteoarthritis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5"/>
          <p:cNvSpPr txBox="1"/>
          <p:nvPr>
            <p:ph type="title"/>
          </p:nvPr>
        </p:nvSpPr>
        <p:spPr>
          <a:xfrm>
            <a:off x="311725" y="500925"/>
            <a:ext cx="37065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Bone Biopsies</a:t>
            </a:r>
            <a:endParaRPr/>
          </a:p>
        </p:txBody>
      </p:sp>
      <p:sp>
        <p:nvSpPr>
          <p:cNvPr id="149" name="Google Shape;149;p25"/>
          <p:cNvSpPr txBox="1"/>
          <p:nvPr>
            <p:ph idx="1" type="body"/>
          </p:nvPr>
        </p:nvSpPr>
        <p:spPr>
          <a:xfrm>
            <a:off x="4644675" y="500925"/>
            <a:ext cx="4166400" cy="4098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Patient cleared by cardiology and primary.</a:t>
            </a:r>
            <a:endParaRPr/>
          </a:p>
          <a:p>
            <a:pPr indent="0" lvl="0" marL="0" rtl="0" algn="l">
              <a:spcBef>
                <a:spcPts val="1200"/>
              </a:spcBef>
              <a:spcAft>
                <a:spcPts val="0"/>
              </a:spcAft>
              <a:buNone/>
            </a:pPr>
            <a:r>
              <a:rPr lang="en"/>
              <a:t>Bone biopsies + cultures obtained from </a:t>
            </a:r>
            <a:endParaRPr/>
          </a:p>
          <a:p>
            <a:pPr indent="-311150" lvl="0" marL="457200" rtl="0" algn="l">
              <a:spcBef>
                <a:spcPts val="1200"/>
              </a:spcBef>
              <a:spcAft>
                <a:spcPts val="0"/>
              </a:spcAft>
              <a:buSzPts val="1300"/>
              <a:buChar char="-"/>
            </a:pPr>
            <a:r>
              <a:rPr lang="en"/>
              <a:t>Tibia</a:t>
            </a:r>
            <a:endParaRPr/>
          </a:p>
          <a:p>
            <a:pPr indent="-311150" lvl="0" marL="457200" rtl="0" algn="l">
              <a:spcBef>
                <a:spcPts val="0"/>
              </a:spcBef>
              <a:spcAft>
                <a:spcPts val="0"/>
              </a:spcAft>
              <a:buSzPts val="1300"/>
              <a:buChar char="-"/>
            </a:pPr>
            <a:r>
              <a:rPr lang="en"/>
              <a:t>Fibula</a:t>
            </a:r>
            <a:endParaRPr/>
          </a:p>
          <a:p>
            <a:pPr indent="-311150" lvl="0" marL="457200" rtl="0" algn="l">
              <a:spcBef>
                <a:spcPts val="0"/>
              </a:spcBef>
              <a:spcAft>
                <a:spcPts val="0"/>
              </a:spcAft>
              <a:buSzPts val="1300"/>
              <a:buChar char="-"/>
            </a:pPr>
            <a:r>
              <a:rPr lang="en"/>
              <a:t>Talus</a:t>
            </a:r>
            <a:endParaRPr/>
          </a:p>
          <a:p>
            <a:pPr indent="-311150" lvl="0" marL="457200" rtl="0" algn="l">
              <a:spcBef>
                <a:spcPts val="0"/>
              </a:spcBef>
              <a:spcAft>
                <a:spcPts val="0"/>
              </a:spcAft>
              <a:buSzPts val="1300"/>
              <a:buChar char="-"/>
            </a:pPr>
            <a:r>
              <a:rPr lang="en"/>
              <a:t>Navicular</a:t>
            </a:r>
            <a:endParaRPr/>
          </a:p>
          <a:p>
            <a:pPr indent="-311150" lvl="0" marL="457200" rtl="0" algn="l">
              <a:spcBef>
                <a:spcPts val="0"/>
              </a:spcBef>
              <a:spcAft>
                <a:spcPts val="0"/>
              </a:spcAft>
              <a:buSzPts val="1300"/>
              <a:buChar char="-"/>
            </a:pPr>
            <a:r>
              <a:rPr lang="en"/>
              <a:t>Calcaneus</a:t>
            </a:r>
            <a:endParaRPr/>
          </a:p>
          <a:p>
            <a:pPr indent="-311150" lvl="0" marL="457200" rtl="0" algn="l">
              <a:spcBef>
                <a:spcPts val="0"/>
              </a:spcBef>
              <a:spcAft>
                <a:spcPts val="0"/>
              </a:spcAft>
              <a:buSzPts val="1300"/>
              <a:buChar char="-"/>
            </a:pPr>
            <a:r>
              <a:rPr lang="en"/>
              <a:t>+ Tibiotalar joint aspiration</a:t>
            </a:r>
            <a:endParaRPr/>
          </a:p>
          <a:p>
            <a:pPr indent="0" lvl="0" marL="0" rtl="0" algn="l">
              <a:spcBef>
                <a:spcPts val="1200"/>
              </a:spcBef>
              <a:spcAft>
                <a:spcPts val="1200"/>
              </a:spcAft>
              <a:buNone/>
            </a:pPr>
            <a:r>
              <a:rPr lang="en"/>
              <a:t>All negative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6"/>
          <p:cNvSpPr txBox="1"/>
          <p:nvPr>
            <p:ph type="title"/>
          </p:nvPr>
        </p:nvSpPr>
        <p:spPr>
          <a:xfrm>
            <a:off x="311725" y="500925"/>
            <a:ext cx="37065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Treatment options</a:t>
            </a:r>
            <a:endParaRPr/>
          </a:p>
        </p:txBody>
      </p:sp>
      <p:sp>
        <p:nvSpPr>
          <p:cNvPr id="155" name="Google Shape;155;p26"/>
          <p:cNvSpPr txBox="1"/>
          <p:nvPr>
            <p:ph idx="1" type="body"/>
          </p:nvPr>
        </p:nvSpPr>
        <p:spPr>
          <a:xfrm>
            <a:off x="4644675" y="500925"/>
            <a:ext cx="4166400" cy="4098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Conservative - CROW boot</a:t>
            </a:r>
            <a:endParaRPr/>
          </a:p>
          <a:p>
            <a:pPr indent="0" lvl="0" marL="0" rtl="0" algn="l">
              <a:spcBef>
                <a:spcPts val="1200"/>
              </a:spcBef>
              <a:spcAft>
                <a:spcPts val="0"/>
              </a:spcAft>
              <a:buNone/>
            </a:pPr>
            <a:r>
              <a:rPr lang="en"/>
              <a:t>Surgical- </a:t>
            </a:r>
            <a:endParaRPr/>
          </a:p>
          <a:p>
            <a:pPr indent="-311150" lvl="0" marL="457200" rtl="0" algn="l">
              <a:spcBef>
                <a:spcPts val="1200"/>
              </a:spcBef>
              <a:spcAft>
                <a:spcPts val="0"/>
              </a:spcAft>
              <a:buSzPts val="1300"/>
              <a:buChar char="-"/>
            </a:pPr>
            <a:r>
              <a:rPr lang="en"/>
              <a:t>Talectomy with tibial-calcaneal fusion with IM rod vs ex fix</a:t>
            </a:r>
            <a:endParaRPr/>
          </a:p>
          <a:p>
            <a:pPr indent="-311150" lvl="0" marL="457200" rtl="0" algn="l">
              <a:spcBef>
                <a:spcPts val="0"/>
              </a:spcBef>
              <a:spcAft>
                <a:spcPts val="0"/>
              </a:spcAft>
              <a:buSzPts val="1300"/>
              <a:buChar char="-"/>
            </a:pPr>
            <a:r>
              <a:rPr lang="en"/>
              <a:t>Tibial Calcaneal fusion with femoral head allograft</a:t>
            </a:r>
            <a:endParaRPr/>
          </a:p>
          <a:p>
            <a:pPr indent="-311150" lvl="0" marL="457200" rtl="0" algn="l">
              <a:spcBef>
                <a:spcPts val="0"/>
              </a:spcBef>
              <a:spcAft>
                <a:spcPts val="0"/>
              </a:spcAft>
              <a:buSzPts val="1300"/>
              <a:buChar char="-"/>
            </a:pPr>
            <a:r>
              <a:rPr lang="en"/>
              <a:t>Custom talus + ankle joint replacement</a:t>
            </a:r>
            <a:endParaRPr/>
          </a:p>
          <a:p>
            <a:pPr indent="-311150" lvl="0" marL="457200" rtl="0" algn="l">
              <a:spcBef>
                <a:spcPts val="0"/>
              </a:spcBef>
              <a:spcAft>
                <a:spcPts val="0"/>
              </a:spcAft>
              <a:buSzPts val="1300"/>
              <a:buChar char="-"/>
            </a:pPr>
            <a:r>
              <a:rPr lang="en"/>
              <a:t>Custom talar cage with IM rod fusion</a:t>
            </a:r>
            <a:endParaRPr/>
          </a:p>
          <a:p>
            <a:pPr indent="-298450" lvl="1" marL="914400" rtl="0" algn="l">
              <a:spcBef>
                <a:spcPts val="0"/>
              </a:spcBef>
              <a:spcAft>
                <a:spcPts val="0"/>
              </a:spcAft>
              <a:buSzPts val="1100"/>
              <a:buChar char="-"/>
            </a:pPr>
            <a:r>
              <a:rPr lang="en"/>
              <a:t>TN fusion vs articulating talar head</a:t>
            </a:r>
            <a:endParaRPr/>
          </a:p>
          <a:p>
            <a:pPr indent="-311150" lvl="0" marL="457200" rtl="0" algn="l">
              <a:spcBef>
                <a:spcPts val="0"/>
              </a:spcBef>
              <a:spcAft>
                <a:spcPts val="0"/>
              </a:spcAft>
              <a:buSzPts val="1300"/>
              <a:buChar char="-"/>
            </a:pPr>
            <a:r>
              <a:rPr lang="en"/>
              <a:t>BKA</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7"/>
          <p:cNvSpPr txBox="1"/>
          <p:nvPr>
            <p:ph type="title"/>
          </p:nvPr>
        </p:nvSpPr>
        <p:spPr>
          <a:xfrm>
            <a:off x="311725" y="500925"/>
            <a:ext cx="37065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1 week post op</a:t>
            </a:r>
            <a:endParaRPr/>
          </a:p>
        </p:txBody>
      </p:sp>
      <p:sp>
        <p:nvSpPr>
          <p:cNvPr id="161" name="Google Shape;161;p27"/>
          <p:cNvSpPr txBox="1"/>
          <p:nvPr>
            <p:ph idx="1" type="body"/>
          </p:nvPr>
        </p:nvSpPr>
        <p:spPr>
          <a:xfrm>
            <a:off x="4644675" y="500925"/>
            <a:ext cx="4166400" cy="4098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62" name="Google Shape;162;p27"/>
          <p:cNvPicPr preferRelativeResize="0"/>
          <p:nvPr/>
        </p:nvPicPr>
        <p:blipFill rotWithShape="1">
          <a:blip r:embed="rId3">
            <a:alphaModFix/>
          </a:blip>
          <a:srcRect b="0" l="20070" r="23201" t="0"/>
          <a:stretch/>
        </p:blipFill>
        <p:spPr>
          <a:xfrm>
            <a:off x="3331650" y="0"/>
            <a:ext cx="2350899" cy="5143501"/>
          </a:xfrm>
          <a:prstGeom prst="rect">
            <a:avLst/>
          </a:prstGeom>
          <a:noFill/>
          <a:ln>
            <a:noFill/>
          </a:ln>
        </p:spPr>
      </p:pic>
      <p:pic>
        <p:nvPicPr>
          <p:cNvPr id="163" name="Google Shape;163;p27"/>
          <p:cNvPicPr preferRelativeResize="0"/>
          <p:nvPr/>
        </p:nvPicPr>
        <p:blipFill rotWithShape="1">
          <a:blip r:embed="rId4">
            <a:alphaModFix/>
          </a:blip>
          <a:srcRect b="3892" l="14089" r="0" t="0"/>
          <a:stretch/>
        </p:blipFill>
        <p:spPr>
          <a:xfrm>
            <a:off x="0" y="1885025"/>
            <a:ext cx="3591250" cy="3236949"/>
          </a:xfrm>
          <a:prstGeom prst="rect">
            <a:avLst/>
          </a:prstGeom>
          <a:noFill/>
          <a:ln>
            <a:noFill/>
          </a:ln>
        </p:spPr>
      </p:pic>
      <p:pic>
        <p:nvPicPr>
          <p:cNvPr id="164" name="Google Shape;164;p27"/>
          <p:cNvPicPr preferRelativeResize="0"/>
          <p:nvPr/>
        </p:nvPicPr>
        <p:blipFill rotWithShape="1">
          <a:blip r:embed="rId5">
            <a:alphaModFix/>
          </a:blip>
          <a:srcRect b="0" l="13823" r="28117" t="0"/>
          <a:stretch/>
        </p:blipFill>
        <p:spPr>
          <a:xfrm>
            <a:off x="5437501" y="-21525"/>
            <a:ext cx="3706501"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4"/>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HPI</a:t>
            </a:r>
            <a:endParaRPr/>
          </a:p>
        </p:txBody>
      </p:sp>
      <p:sp>
        <p:nvSpPr>
          <p:cNvPr id="71" name="Google Shape;71;p14"/>
          <p:cNvSpPr txBox="1"/>
          <p:nvPr>
            <p:ph idx="4294967295" type="body"/>
          </p:nvPr>
        </p:nvSpPr>
        <p:spPr>
          <a:xfrm>
            <a:off x="311725" y="1533075"/>
            <a:ext cx="8499300" cy="3066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52 yo male</a:t>
            </a:r>
            <a:endParaRPr/>
          </a:p>
          <a:p>
            <a:pPr indent="0" lvl="0" marL="0" rtl="0" algn="l">
              <a:spcBef>
                <a:spcPts val="1200"/>
              </a:spcBef>
              <a:spcAft>
                <a:spcPts val="0"/>
              </a:spcAft>
              <a:buNone/>
            </a:pPr>
            <a:r>
              <a:rPr lang="en"/>
              <a:t>Presents complaining of pain to the right foot and ankle. Rates 10/10 with ambulation making it difficult to walk.  This has developed over the last couple of months. He is a forklift driver, so this makes his job difficult. Admits to being in a MVA in 2007 and experienced several disk herniations in his spine but did not have surgery, believes it was his thoracic spine and denies any symptoms following the accident. Currently also has pain to his left knee and lower back.</a:t>
            </a:r>
            <a:endParaRPr/>
          </a:p>
          <a:p>
            <a:pPr indent="0" lvl="0" marL="0" rtl="0" algn="l">
              <a:spcBef>
                <a:spcPts val="1200"/>
              </a:spcBef>
              <a:spcAft>
                <a:spcPts val="1200"/>
              </a:spcAft>
              <a:buNone/>
            </a:pPr>
            <a:r>
              <a:rPr lang="en"/>
              <a:t>Was evaluated in Mexico who recommended he have surgery right away.</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5"/>
          <p:cNvSpPr txBox="1"/>
          <p:nvPr>
            <p:ph type="title"/>
          </p:nvPr>
        </p:nvSpPr>
        <p:spPr>
          <a:xfrm>
            <a:off x="311725" y="500925"/>
            <a:ext cx="37065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History</a:t>
            </a:r>
            <a:endParaRPr/>
          </a:p>
        </p:txBody>
      </p:sp>
      <p:sp>
        <p:nvSpPr>
          <p:cNvPr id="77" name="Google Shape;77;p15"/>
          <p:cNvSpPr txBox="1"/>
          <p:nvPr>
            <p:ph idx="1" type="body"/>
          </p:nvPr>
        </p:nvSpPr>
        <p:spPr>
          <a:xfrm>
            <a:off x="4644675" y="500925"/>
            <a:ext cx="4166400" cy="4098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Medical: HTN, Hyperlipidemia, Arthritis, CKD</a:t>
            </a:r>
            <a:endParaRPr/>
          </a:p>
          <a:p>
            <a:pPr indent="0" lvl="0" marL="0" rtl="0" algn="l">
              <a:spcBef>
                <a:spcPts val="1200"/>
              </a:spcBef>
              <a:spcAft>
                <a:spcPts val="0"/>
              </a:spcAft>
              <a:buNone/>
            </a:pPr>
            <a:r>
              <a:rPr lang="en"/>
              <a:t>Medications: Amlodipine, Carvedilol, Cyanocabalamin, Hydrochlorothiazide, Irbesartan, Simbastatin</a:t>
            </a:r>
            <a:endParaRPr/>
          </a:p>
          <a:p>
            <a:pPr indent="0" lvl="0" marL="0" rtl="0" algn="l">
              <a:spcBef>
                <a:spcPts val="1200"/>
              </a:spcBef>
              <a:spcAft>
                <a:spcPts val="0"/>
              </a:spcAft>
              <a:buNone/>
            </a:pPr>
            <a:r>
              <a:rPr lang="en"/>
              <a:t>Surgical: Hernia repair, left shoulder</a:t>
            </a:r>
            <a:endParaRPr/>
          </a:p>
          <a:p>
            <a:pPr indent="0" lvl="0" marL="0" rtl="0" algn="l">
              <a:spcBef>
                <a:spcPts val="1200"/>
              </a:spcBef>
              <a:spcAft>
                <a:spcPts val="120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6"/>
          <p:cNvSpPr txBox="1"/>
          <p:nvPr>
            <p:ph type="title"/>
          </p:nvPr>
        </p:nvSpPr>
        <p:spPr>
          <a:xfrm>
            <a:off x="163275" y="128975"/>
            <a:ext cx="3882300" cy="4098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700"/>
              <a:t>Physical Exam</a:t>
            </a:r>
            <a:endParaRPr sz="2700"/>
          </a:p>
          <a:p>
            <a:pPr indent="0" lvl="0" marL="0" rtl="0" algn="l">
              <a:spcBef>
                <a:spcPts val="0"/>
              </a:spcBef>
              <a:spcAft>
                <a:spcPts val="0"/>
              </a:spcAft>
              <a:buNone/>
            </a:pPr>
            <a:r>
              <a:t/>
            </a:r>
            <a:endParaRPr sz="2700"/>
          </a:p>
          <a:p>
            <a:pPr indent="0" lvl="0" marL="0" rtl="0" algn="l">
              <a:spcBef>
                <a:spcPts val="0"/>
              </a:spcBef>
              <a:spcAft>
                <a:spcPts val="0"/>
              </a:spcAft>
              <a:buNone/>
            </a:pPr>
            <a:r>
              <a:rPr lang="en" sz="1355"/>
              <a:t>DP/PT pulses palpable</a:t>
            </a:r>
            <a:endParaRPr sz="1355"/>
          </a:p>
          <a:p>
            <a:pPr indent="0" lvl="0" marL="0" rtl="0" algn="l">
              <a:spcBef>
                <a:spcPts val="0"/>
              </a:spcBef>
              <a:spcAft>
                <a:spcPts val="0"/>
              </a:spcAft>
              <a:buNone/>
            </a:pPr>
            <a:r>
              <a:t/>
            </a:r>
            <a:endParaRPr sz="1355"/>
          </a:p>
          <a:p>
            <a:pPr indent="0" lvl="0" marL="0" rtl="0" algn="l">
              <a:spcBef>
                <a:spcPts val="0"/>
              </a:spcBef>
              <a:spcAft>
                <a:spcPts val="0"/>
              </a:spcAft>
              <a:buNone/>
            </a:pPr>
            <a:r>
              <a:rPr lang="en" sz="1355"/>
              <a:t>No open wounds or lesions</a:t>
            </a:r>
            <a:endParaRPr sz="1355"/>
          </a:p>
          <a:p>
            <a:pPr indent="0" lvl="0" marL="0" rtl="0" algn="l">
              <a:spcBef>
                <a:spcPts val="0"/>
              </a:spcBef>
              <a:spcAft>
                <a:spcPts val="0"/>
              </a:spcAft>
              <a:buNone/>
            </a:pPr>
            <a:r>
              <a:t/>
            </a:r>
            <a:endParaRPr sz="1355"/>
          </a:p>
          <a:p>
            <a:pPr indent="0" lvl="0" marL="0" rtl="0" algn="l">
              <a:spcBef>
                <a:spcPts val="0"/>
              </a:spcBef>
              <a:spcAft>
                <a:spcPts val="0"/>
              </a:spcAft>
              <a:buNone/>
            </a:pPr>
            <a:r>
              <a:rPr lang="en" sz="1355"/>
              <a:t>Varus deformity noted to ankle with fluid dorsiflexion ROM and reduced plantarflexion ROM.</a:t>
            </a:r>
            <a:endParaRPr sz="1355"/>
          </a:p>
          <a:p>
            <a:pPr indent="0" lvl="0" marL="0" rtl="0" algn="l">
              <a:spcBef>
                <a:spcPts val="0"/>
              </a:spcBef>
              <a:spcAft>
                <a:spcPts val="0"/>
              </a:spcAft>
              <a:buNone/>
            </a:pPr>
            <a:r>
              <a:t/>
            </a:r>
            <a:endParaRPr sz="1355"/>
          </a:p>
          <a:p>
            <a:pPr indent="0" lvl="0" marL="0" rtl="0" algn="l">
              <a:spcBef>
                <a:spcPts val="0"/>
              </a:spcBef>
              <a:spcAft>
                <a:spcPts val="0"/>
              </a:spcAft>
              <a:buNone/>
            </a:pPr>
            <a:r>
              <a:rPr lang="en" sz="1355"/>
              <a:t>Mild pain with ROM, most pain </a:t>
            </a:r>
            <a:r>
              <a:rPr lang="en" sz="1355"/>
              <a:t>exhibited</a:t>
            </a:r>
            <a:r>
              <a:rPr lang="en" sz="1355"/>
              <a:t> with WB</a:t>
            </a:r>
            <a:endParaRPr sz="1355"/>
          </a:p>
          <a:p>
            <a:pPr indent="0" lvl="0" marL="0" rtl="0" algn="l">
              <a:spcBef>
                <a:spcPts val="0"/>
              </a:spcBef>
              <a:spcAft>
                <a:spcPts val="0"/>
              </a:spcAft>
              <a:buNone/>
            </a:pPr>
            <a:r>
              <a:t/>
            </a:r>
            <a:endParaRPr sz="1355"/>
          </a:p>
          <a:p>
            <a:pPr indent="0" lvl="0" marL="0" rtl="0" algn="l">
              <a:spcBef>
                <a:spcPts val="0"/>
              </a:spcBef>
              <a:spcAft>
                <a:spcPts val="0"/>
              </a:spcAft>
              <a:buNone/>
            </a:pPr>
            <a:r>
              <a:rPr lang="en" sz="1355"/>
              <a:t>Sensation intact via monofilament examination</a:t>
            </a:r>
            <a:endParaRPr sz="1355"/>
          </a:p>
        </p:txBody>
      </p:sp>
      <p:sp>
        <p:nvSpPr>
          <p:cNvPr id="83" name="Google Shape;83;p16"/>
          <p:cNvSpPr txBox="1"/>
          <p:nvPr>
            <p:ph idx="1" type="body"/>
          </p:nvPr>
        </p:nvSpPr>
        <p:spPr>
          <a:xfrm>
            <a:off x="4644675" y="500925"/>
            <a:ext cx="4166400" cy="4098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84" name="Google Shape;84;p16"/>
          <p:cNvPicPr preferRelativeResize="0"/>
          <p:nvPr/>
        </p:nvPicPr>
        <p:blipFill>
          <a:blip r:embed="rId3">
            <a:alphaModFix/>
          </a:blip>
          <a:stretch>
            <a:fillRect/>
          </a:stretch>
        </p:blipFill>
        <p:spPr>
          <a:xfrm>
            <a:off x="5683982" y="0"/>
            <a:ext cx="2892337" cy="51435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7"/>
          <p:cNvSpPr txBox="1"/>
          <p:nvPr>
            <p:ph type="title"/>
          </p:nvPr>
        </p:nvSpPr>
        <p:spPr>
          <a:xfrm>
            <a:off x="311725" y="500925"/>
            <a:ext cx="37065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Xrays</a:t>
            </a:r>
            <a:endParaRPr/>
          </a:p>
        </p:txBody>
      </p:sp>
      <p:sp>
        <p:nvSpPr>
          <p:cNvPr id="90" name="Google Shape;90;p17"/>
          <p:cNvSpPr txBox="1"/>
          <p:nvPr>
            <p:ph idx="1" type="body"/>
          </p:nvPr>
        </p:nvSpPr>
        <p:spPr>
          <a:xfrm>
            <a:off x="4644675" y="500925"/>
            <a:ext cx="4166400" cy="4098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91" name="Google Shape;91;p17"/>
          <p:cNvPicPr preferRelativeResize="0"/>
          <p:nvPr/>
        </p:nvPicPr>
        <p:blipFill>
          <a:blip r:embed="rId3">
            <a:alphaModFix/>
          </a:blip>
          <a:stretch>
            <a:fillRect/>
          </a:stretch>
        </p:blipFill>
        <p:spPr>
          <a:xfrm>
            <a:off x="2936900" y="1"/>
            <a:ext cx="6149396" cy="51435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8"/>
          <p:cNvSpPr txBox="1"/>
          <p:nvPr>
            <p:ph type="title"/>
          </p:nvPr>
        </p:nvSpPr>
        <p:spPr>
          <a:xfrm>
            <a:off x="311725" y="500925"/>
            <a:ext cx="37065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Xrays</a:t>
            </a:r>
            <a:endParaRPr/>
          </a:p>
        </p:txBody>
      </p:sp>
      <p:sp>
        <p:nvSpPr>
          <p:cNvPr id="97" name="Google Shape;97;p18"/>
          <p:cNvSpPr txBox="1"/>
          <p:nvPr>
            <p:ph idx="1" type="body"/>
          </p:nvPr>
        </p:nvSpPr>
        <p:spPr>
          <a:xfrm>
            <a:off x="4644675" y="500925"/>
            <a:ext cx="4166400" cy="4098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98" name="Google Shape;98;p18"/>
          <p:cNvPicPr preferRelativeResize="0"/>
          <p:nvPr/>
        </p:nvPicPr>
        <p:blipFill rotWithShape="1">
          <a:blip r:embed="rId3">
            <a:alphaModFix/>
          </a:blip>
          <a:srcRect b="0" l="10328" r="31971" t="1681"/>
          <a:stretch/>
        </p:blipFill>
        <p:spPr>
          <a:xfrm>
            <a:off x="2913525" y="-11"/>
            <a:ext cx="3706501" cy="5282712"/>
          </a:xfrm>
          <a:prstGeom prst="rect">
            <a:avLst/>
          </a:prstGeom>
          <a:noFill/>
          <a:ln>
            <a:noFill/>
          </a:ln>
        </p:spPr>
      </p:pic>
      <p:sp>
        <p:nvSpPr>
          <p:cNvPr id="99" name="Google Shape;99;p18"/>
          <p:cNvSpPr txBox="1"/>
          <p:nvPr/>
        </p:nvSpPr>
        <p:spPr>
          <a:xfrm>
            <a:off x="807675" y="86525"/>
            <a:ext cx="3548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Roboto"/>
              <a:ea typeface="Roboto"/>
              <a:cs typeface="Roboto"/>
              <a:sym typeface="Roboto"/>
            </a:endParaRPr>
          </a:p>
        </p:txBody>
      </p:sp>
      <p:pic>
        <p:nvPicPr>
          <p:cNvPr id="100" name="Google Shape;100;p18"/>
          <p:cNvPicPr preferRelativeResize="0"/>
          <p:nvPr/>
        </p:nvPicPr>
        <p:blipFill rotWithShape="1">
          <a:blip r:embed="rId4">
            <a:alphaModFix/>
          </a:blip>
          <a:srcRect b="0" l="24187" r="18819" t="0"/>
          <a:stretch/>
        </p:blipFill>
        <p:spPr>
          <a:xfrm>
            <a:off x="6620025" y="0"/>
            <a:ext cx="2451851" cy="51435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9"/>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Orders &amp; Labs</a:t>
            </a:r>
            <a:endParaRPr/>
          </a:p>
        </p:txBody>
      </p:sp>
      <p:sp>
        <p:nvSpPr>
          <p:cNvPr id="106" name="Google Shape;106;p19"/>
          <p:cNvSpPr txBox="1"/>
          <p:nvPr>
            <p:ph idx="4294967295" type="body"/>
          </p:nvPr>
        </p:nvSpPr>
        <p:spPr>
          <a:xfrm>
            <a:off x="311725" y="1406075"/>
            <a:ext cx="8832300" cy="3737100"/>
          </a:xfrm>
          <a:prstGeom prst="rect">
            <a:avLst/>
          </a:prstGeom>
        </p:spPr>
        <p:txBody>
          <a:bodyPr anchorCtr="0" anchor="t" bIns="91425" lIns="91425" spcFirstLastPara="1" rIns="91425" wrap="square" tIns="91425">
            <a:normAutofit fontScale="25000" lnSpcReduction="20000"/>
          </a:bodyPr>
          <a:lstStyle/>
          <a:p>
            <a:pPr indent="-312737" lvl="0" marL="457200" rtl="0" algn="l">
              <a:lnSpc>
                <a:spcPct val="100000"/>
              </a:lnSpc>
              <a:spcBef>
                <a:spcPts val="0"/>
              </a:spcBef>
              <a:spcAft>
                <a:spcPts val="0"/>
              </a:spcAft>
              <a:buSzPct val="100000"/>
              <a:buChar char="●"/>
            </a:pPr>
            <a:r>
              <a:rPr lang="en" sz="5300"/>
              <a:t>Labs</a:t>
            </a:r>
            <a:endParaRPr sz="5300"/>
          </a:p>
          <a:p>
            <a:pPr indent="-312737" lvl="1" marL="914400" rtl="0" algn="l">
              <a:lnSpc>
                <a:spcPct val="100000"/>
              </a:lnSpc>
              <a:spcBef>
                <a:spcPts val="0"/>
              </a:spcBef>
              <a:spcAft>
                <a:spcPts val="0"/>
              </a:spcAft>
              <a:buSzPct val="100000"/>
              <a:buChar char="○"/>
            </a:pPr>
            <a:r>
              <a:rPr lang="en" sz="5300"/>
              <a:t>HbA1C : 5.8</a:t>
            </a:r>
            <a:endParaRPr sz="5300"/>
          </a:p>
          <a:p>
            <a:pPr indent="-312737" lvl="1" marL="914400" rtl="0" algn="l">
              <a:lnSpc>
                <a:spcPct val="100000"/>
              </a:lnSpc>
              <a:spcBef>
                <a:spcPts val="0"/>
              </a:spcBef>
              <a:spcAft>
                <a:spcPts val="0"/>
              </a:spcAft>
              <a:buSzPct val="100000"/>
              <a:buChar char="○"/>
            </a:pPr>
            <a:r>
              <a:rPr lang="en" sz="5300"/>
              <a:t>CBC normal</a:t>
            </a:r>
            <a:endParaRPr sz="5300"/>
          </a:p>
          <a:p>
            <a:pPr indent="-312737" lvl="1" marL="914400" rtl="0" algn="l">
              <a:lnSpc>
                <a:spcPct val="100000"/>
              </a:lnSpc>
              <a:spcBef>
                <a:spcPts val="0"/>
              </a:spcBef>
              <a:spcAft>
                <a:spcPts val="0"/>
              </a:spcAft>
              <a:buSzPct val="100000"/>
              <a:buChar char="○"/>
            </a:pPr>
            <a:r>
              <a:rPr lang="en" sz="5300"/>
              <a:t>BMP: elevated BUN and Creatinine, all else normal</a:t>
            </a:r>
            <a:endParaRPr sz="5300"/>
          </a:p>
          <a:p>
            <a:pPr indent="0" lvl="0" marL="914400" rtl="0" algn="l">
              <a:lnSpc>
                <a:spcPct val="100000"/>
              </a:lnSpc>
              <a:spcBef>
                <a:spcPts val="1200"/>
              </a:spcBef>
              <a:spcAft>
                <a:spcPts val="0"/>
              </a:spcAft>
              <a:buNone/>
            </a:pPr>
            <a:r>
              <a:t/>
            </a:r>
            <a:endParaRPr sz="5300"/>
          </a:p>
          <a:p>
            <a:pPr indent="-312737" lvl="0" marL="457200" rtl="0" algn="l">
              <a:lnSpc>
                <a:spcPct val="100000"/>
              </a:lnSpc>
              <a:spcBef>
                <a:spcPts val="1200"/>
              </a:spcBef>
              <a:spcAft>
                <a:spcPts val="0"/>
              </a:spcAft>
              <a:buSzPct val="100000"/>
              <a:buChar char="●"/>
            </a:pPr>
            <a:r>
              <a:rPr lang="en" sz="5300"/>
              <a:t>Xrays: Lumbar spine, chest xray, left knee</a:t>
            </a:r>
            <a:endParaRPr sz="5300"/>
          </a:p>
          <a:p>
            <a:pPr indent="-312737" lvl="1" marL="914400" rtl="0" algn="l">
              <a:lnSpc>
                <a:spcPct val="100000"/>
              </a:lnSpc>
              <a:spcBef>
                <a:spcPts val="0"/>
              </a:spcBef>
              <a:spcAft>
                <a:spcPts val="0"/>
              </a:spcAft>
              <a:buSzPct val="100000"/>
              <a:buChar char="○"/>
            </a:pPr>
            <a:r>
              <a:rPr lang="en" sz="5300"/>
              <a:t>Left knee osteoarthritis</a:t>
            </a:r>
            <a:endParaRPr sz="5300"/>
          </a:p>
          <a:p>
            <a:pPr indent="-312737" lvl="1" marL="914400" rtl="0" algn="l">
              <a:lnSpc>
                <a:spcPct val="100000"/>
              </a:lnSpc>
              <a:spcBef>
                <a:spcPts val="0"/>
              </a:spcBef>
              <a:spcAft>
                <a:spcPts val="0"/>
              </a:spcAft>
              <a:buSzPct val="100000"/>
              <a:buChar char="○"/>
            </a:pPr>
            <a:r>
              <a:rPr lang="en" sz="5300"/>
              <a:t>Degenerative disc disease L2-L3 with multilevel facet joint hypertrophy</a:t>
            </a:r>
            <a:endParaRPr sz="5300"/>
          </a:p>
          <a:p>
            <a:pPr indent="0" lvl="0" marL="914400" rtl="0" algn="l">
              <a:lnSpc>
                <a:spcPct val="100000"/>
              </a:lnSpc>
              <a:spcBef>
                <a:spcPts val="1200"/>
              </a:spcBef>
              <a:spcAft>
                <a:spcPts val="0"/>
              </a:spcAft>
              <a:buNone/>
            </a:pPr>
            <a:r>
              <a:t/>
            </a:r>
            <a:endParaRPr sz="5300"/>
          </a:p>
          <a:p>
            <a:pPr indent="-312737" lvl="0" marL="457200" rtl="0" algn="l">
              <a:lnSpc>
                <a:spcPct val="100000"/>
              </a:lnSpc>
              <a:spcBef>
                <a:spcPts val="1200"/>
              </a:spcBef>
              <a:spcAft>
                <a:spcPts val="0"/>
              </a:spcAft>
              <a:buSzPct val="100000"/>
              <a:buChar char="●"/>
            </a:pPr>
            <a:r>
              <a:rPr lang="en" sz="5300"/>
              <a:t>Referrals</a:t>
            </a:r>
            <a:endParaRPr sz="5300"/>
          </a:p>
          <a:p>
            <a:pPr indent="-312737" lvl="1" marL="914400" rtl="0" algn="l">
              <a:lnSpc>
                <a:spcPct val="100000"/>
              </a:lnSpc>
              <a:spcBef>
                <a:spcPts val="0"/>
              </a:spcBef>
              <a:spcAft>
                <a:spcPts val="0"/>
              </a:spcAft>
              <a:buSzPct val="100000"/>
              <a:buChar char="○"/>
            </a:pPr>
            <a:r>
              <a:rPr lang="en" sz="5300"/>
              <a:t>Primary care</a:t>
            </a:r>
            <a:endParaRPr sz="5300"/>
          </a:p>
          <a:p>
            <a:pPr indent="-312737" lvl="1" marL="914400" rtl="0" algn="l">
              <a:lnSpc>
                <a:spcPct val="100000"/>
              </a:lnSpc>
              <a:spcBef>
                <a:spcPts val="0"/>
              </a:spcBef>
              <a:spcAft>
                <a:spcPts val="0"/>
              </a:spcAft>
              <a:buSzPct val="100000"/>
              <a:buChar char="○"/>
            </a:pPr>
            <a:r>
              <a:rPr lang="en" sz="5300"/>
              <a:t>Cardiology: Patient to schedule follow up and obtain clearance</a:t>
            </a:r>
            <a:endParaRPr sz="5300"/>
          </a:p>
          <a:p>
            <a:pPr indent="-312737" lvl="1" marL="914400" rtl="0" algn="l">
              <a:lnSpc>
                <a:spcPct val="100000"/>
              </a:lnSpc>
              <a:spcBef>
                <a:spcPts val="0"/>
              </a:spcBef>
              <a:spcAft>
                <a:spcPts val="0"/>
              </a:spcAft>
              <a:buSzPct val="100000"/>
              <a:buChar char="○"/>
            </a:pPr>
            <a:r>
              <a:rPr lang="en" sz="5300"/>
              <a:t>Nephrology: Evaluation of kidney function</a:t>
            </a:r>
            <a:endParaRPr sz="5300"/>
          </a:p>
          <a:p>
            <a:pPr indent="0" lvl="0" marL="914400" rtl="0" algn="l">
              <a:lnSpc>
                <a:spcPct val="100000"/>
              </a:lnSpc>
              <a:spcBef>
                <a:spcPts val="1200"/>
              </a:spcBef>
              <a:spcAft>
                <a:spcPts val="0"/>
              </a:spcAft>
              <a:buNone/>
            </a:pPr>
            <a:r>
              <a:t/>
            </a:r>
            <a:endParaRPr sz="5300"/>
          </a:p>
          <a:p>
            <a:pPr indent="-312737" lvl="0" marL="457200" rtl="0" algn="l">
              <a:lnSpc>
                <a:spcPct val="100000"/>
              </a:lnSpc>
              <a:spcBef>
                <a:spcPts val="1200"/>
              </a:spcBef>
              <a:spcAft>
                <a:spcPts val="0"/>
              </a:spcAft>
              <a:buSzPct val="100000"/>
              <a:buChar char="●"/>
            </a:pPr>
            <a:r>
              <a:rPr lang="en" sz="5300"/>
              <a:t>MRI and CT scan ordered</a:t>
            </a:r>
            <a:endParaRPr sz="5300"/>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0"/>
          <p:cNvSpPr txBox="1"/>
          <p:nvPr>
            <p:ph type="title"/>
          </p:nvPr>
        </p:nvSpPr>
        <p:spPr>
          <a:xfrm>
            <a:off x="311725" y="500925"/>
            <a:ext cx="3706500" cy="250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CT</a:t>
            </a:r>
            <a:endParaRPr/>
          </a:p>
        </p:txBody>
      </p:sp>
      <p:sp>
        <p:nvSpPr>
          <p:cNvPr id="112" name="Google Shape;112;p20"/>
          <p:cNvSpPr txBox="1"/>
          <p:nvPr>
            <p:ph idx="1" type="body"/>
          </p:nvPr>
        </p:nvSpPr>
        <p:spPr>
          <a:xfrm>
            <a:off x="4644675" y="500925"/>
            <a:ext cx="4166400" cy="4098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13" name="Google Shape;113;p20"/>
          <p:cNvPicPr preferRelativeResize="0"/>
          <p:nvPr/>
        </p:nvPicPr>
        <p:blipFill rotWithShape="1">
          <a:blip r:embed="rId3">
            <a:alphaModFix/>
          </a:blip>
          <a:srcRect b="14478" l="27331" r="23538" t="0"/>
          <a:stretch/>
        </p:blipFill>
        <p:spPr>
          <a:xfrm>
            <a:off x="2202036" y="0"/>
            <a:ext cx="2954739" cy="5143500"/>
          </a:xfrm>
          <a:prstGeom prst="rect">
            <a:avLst/>
          </a:prstGeom>
          <a:noFill/>
          <a:ln>
            <a:noFill/>
          </a:ln>
        </p:spPr>
      </p:pic>
      <p:pic>
        <p:nvPicPr>
          <p:cNvPr id="114" name="Google Shape;114;p20"/>
          <p:cNvPicPr preferRelativeResize="0"/>
          <p:nvPr/>
        </p:nvPicPr>
        <p:blipFill rotWithShape="1">
          <a:blip r:embed="rId4">
            <a:alphaModFix/>
          </a:blip>
          <a:srcRect b="0" l="0" r="27209" t="8792"/>
          <a:stretch/>
        </p:blipFill>
        <p:spPr>
          <a:xfrm>
            <a:off x="5039119" y="0"/>
            <a:ext cx="4104881"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1"/>
          <p:cNvSpPr txBox="1"/>
          <p:nvPr>
            <p:ph idx="1" type="body"/>
          </p:nvPr>
        </p:nvSpPr>
        <p:spPr>
          <a:xfrm>
            <a:off x="4644675" y="500925"/>
            <a:ext cx="4166400" cy="4098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20" name="Google Shape;120;p21"/>
          <p:cNvPicPr preferRelativeResize="0"/>
          <p:nvPr/>
        </p:nvPicPr>
        <p:blipFill rotWithShape="1">
          <a:blip r:embed="rId3">
            <a:alphaModFix/>
          </a:blip>
          <a:srcRect b="3124" l="4017" r="21019" t="11273"/>
          <a:stretch/>
        </p:blipFill>
        <p:spPr>
          <a:xfrm>
            <a:off x="4639822" y="0"/>
            <a:ext cx="4504178" cy="5143500"/>
          </a:xfrm>
          <a:prstGeom prst="rect">
            <a:avLst/>
          </a:prstGeom>
          <a:noFill/>
          <a:ln>
            <a:noFill/>
          </a:ln>
        </p:spPr>
      </p:pic>
      <p:pic>
        <p:nvPicPr>
          <p:cNvPr id="121" name="Google Shape;121;p21"/>
          <p:cNvPicPr preferRelativeResize="0"/>
          <p:nvPr/>
        </p:nvPicPr>
        <p:blipFill rotWithShape="1">
          <a:blip r:embed="rId4">
            <a:alphaModFix/>
          </a:blip>
          <a:srcRect b="0" l="0" r="21654" t="10881"/>
          <a:stretch/>
        </p:blipFill>
        <p:spPr>
          <a:xfrm>
            <a:off x="50116" y="0"/>
            <a:ext cx="4521883" cy="5143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