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68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26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56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4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3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5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4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5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E2EC6A-E834-40B7-AE9D-59DDBDF3B86A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C5ED-E2B4-4F5D-AAA6-2B314EAD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51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353D-BE88-D6DE-9981-856EE7636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Georgia" panose="02040502050405020303" pitchFamily="18" charset="0"/>
              </a:rPr>
              <a:t>UPDATE ON AMNIOTIC INJECTIONS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59001-BD59-8D21-57D5-BBFF3C43A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Georgia" panose="02040502050405020303" pitchFamily="18" charset="0"/>
              </a:rPr>
              <a:t>Paid for after the notes &amp; invoices</a:t>
            </a:r>
          </a:p>
          <a:p>
            <a:r>
              <a:rPr lang="en-US" sz="4400" dirty="0">
                <a:latin typeface="Georgia" panose="02040502050405020303" pitchFamily="18" charset="0"/>
              </a:rPr>
              <a:t>Waited 18 months &amp; recouped funds</a:t>
            </a:r>
          </a:p>
          <a:p>
            <a:r>
              <a:rPr lang="en-US" sz="4400" dirty="0">
                <a:latin typeface="Georgia" panose="02040502050405020303" pitchFamily="18" charset="0"/>
              </a:rPr>
              <a:t>APMA/ORTHOS fought it </a:t>
            </a:r>
          </a:p>
          <a:p>
            <a:r>
              <a:rPr lang="en-US" sz="4400" dirty="0">
                <a:latin typeface="Georgia" panose="02040502050405020303" pitchFamily="18" charset="0"/>
              </a:rPr>
              <a:t>STOPPED RECOUPS</a:t>
            </a:r>
          </a:p>
        </p:txBody>
      </p:sp>
    </p:spTree>
    <p:extLst>
      <p:ext uri="{BB962C8B-B14F-4D97-AF65-F5344CB8AC3E}">
        <p14:creationId xmlns:p14="http://schemas.microsoft.com/office/powerpoint/2010/main" val="106974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1849-ABD3-209F-AB1A-EBAB860F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069"/>
          </a:xfrm>
        </p:spPr>
        <p:txBody>
          <a:bodyPr/>
          <a:lstStyle/>
          <a:p>
            <a:pPr algn="ctr"/>
            <a:r>
              <a:rPr lang="en-US" sz="4800" dirty="0"/>
              <a:t>PRIVATES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F766-2FBD-8EA1-C752-F5A865DC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53416"/>
            <a:ext cx="8946541" cy="4794984"/>
          </a:xfrm>
        </p:spPr>
        <p:txBody>
          <a:bodyPr>
            <a:noAutofit/>
          </a:bodyPr>
          <a:lstStyle/>
          <a:p>
            <a:pPr lvl="1"/>
            <a:r>
              <a:rPr lang="en-US" sz="4400" dirty="0">
                <a:latin typeface="Georgia" panose="02040502050405020303" pitchFamily="18" charset="0"/>
              </a:rPr>
              <a:t>Complaints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25 modifiers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Forget It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Cigna Letter 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99213 or nails?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Paying for only one orthotic </a:t>
            </a:r>
          </a:p>
          <a:p>
            <a:pPr marL="914400" lvl="2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6394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7522-CBC3-66FF-3D77-A5E59B0A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Georgia" panose="02040502050405020303" pitchFamily="18" charset="0"/>
              </a:rPr>
              <a:t>PRIVATES CON’T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049CB-36CE-2F87-F44E-7B2E5269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eorgia" panose="02040502050405020303" pitchFamily="18" charset="0"/>
              </a:rPr>
              <a:t>Re-determinations</a:t>
            </a:r>
          </a:p>
          <a:p>
            <a:r>
              <a:rPr lang="en-US" sz="4400" dirty="0">
                <a:latin typeface="Georgia" panose="02040502050405020303" pitchFamily="18" charset="0"/>
              </a:rPr>
              <a:t>Post Payment reviews and “snatch backs”</a:t>
            </a:r>
          </a:p>
          <a:p>
            <a:r>
              <a:rPr lang="en-US" sz="4400" dirty="0">
                <a:latin typeface="Georgia" panose="02040502050405020303" pitchFamily="18" charset="0"/>
              </a:rPr>
              <a:t>Same &amp; Similar </a:t>
            </a:r>
          </a:p>
          <a:p>
            <a:r>
              <a:rPr lang="en-US" sz="4400" dirty="0">
                <a:latin typeface="Georgia" panose="02040502050405020303" pitchFamily="18" charset="0"/>
              </a:rPr>
              <a:t>Website unreliable</a:t>
            </a:r>
          </a:p>
        </p:txBody>
      </p:sp>
    </p:spTree>
    <p:extLst>
      <p:ext uri="{BB962C8B-B14F-4D97-AF65-F5344CB8AC3E}">
        <p14:creationId xmlns:p14="http://schemas.microsoft.com/office/powerpoint/2010/main" val="390051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F5C1-69E1-D510-61EF-F8369BDE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Georgia" panose="02040502050405020303" pitchFamily="18" charset="0"/>
              </a:rPr>
              <a:t>AUDIT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5A0E-21E0-E7FB-8795-11D1375A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300" dirty="0">
                <a:latin typeface="Georgia" panose="02040502050405020303" pitchFamily="18" charset="0"/>
              </a:rPr>
              <a:t>Pandemic &amp; Audits</a:t>
            </a:r>
          </a:p>
          <a:p>
            <a:r>
              <a:rPr lang="en-US" sz="6300" dirty="0">
                <a:latin typeface="Georgia" panose="02040502050405020303" pitchFamily="18" charset="0"/>
              </a:rPr>
              <a:t>Audits vs. Chart Reviews</a:t>
            </a:r>
          </a:p>
          <a:p>
            <a:r>
              <a:rPr lang="en-US" sz="6300" dirty="0">
                <a:latin typeface="Georgia" panose="02040502050405020303" pitchFamily="18" charset="0"/>
              </a:rPr>
              <a:t>Chart reviews cost per chart</a:t>
            </a:r>
          </a:p>
          <a:p>
            <a:r>
              <a:rPr lang="en-US" sz="6300" dirty="0">
                <a:latin typeface="Georgia" panose="02040502050405020303" pitchFamily="18" charset="0"/>
              </a:rPr>
              <a:t>Auditors all not usually medically educated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0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E9B3-B216-14C5-6EC6-164B09E2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Georgia" panose="02040502050405020303" pitchFamily="18" charset="0"/>
              </a:rPr>
              <a:t>AUDIT SUGGESTIONS CON’T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E393-3096-6961-2510-1E034037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400" dirty="0">
                <a:latin typeface="Georgia" panose="02040502050405020303" pitchFamily="18" charset="0"/>
              </a:rPr>
              <a:t>Signature and Dates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Upcoding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Proof of Delivery </a:t>
            </a:r>
          </a:p>
          <a:p>
            <a:pPr lvl="1"/>
            <a:r>
              <a:rPr lang="en-US" sz="4400" dirty="0">
                <a:latin typeface="Georgia" panose="02040502050405020303" pitchFamily="18" charset="0"/>
              </a:rPr>
              <a:t>Routine Care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24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95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Georgia</vt:lpstr>
      <vt:lpstr>Wingdings 3</vt:lpstr>
      <vt:lpstr>Ion</vt:lpstr>
      <vt:lpstr>UPDATE ON AMNIOTIC INJECTIONS  </vt:lpstr>
      <vt:lpstr>PRIVATES</vt:lpstr>
      <vt:lpstr>PRIVATES CON’T</vt:lpstr>
      <vt:lpstr>AUDIT SUGGESTIONS</vt:lpstr>
      <vt:lpstr>AUDIT SUGGESTIONS CON’T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AMNIOTIC INJECTIONS  </dc:title>
  <dc:creator>iamadrienne2@gmail.com</dc:creator>
  <cp:lastModifiedBy>iamadrienne2@gmail.com</cp:lastModifiedBy>
  <cp:revision>1</cp:revision>
  <dcterms:created xsi:type="dcterms:W3CDTF">2022-10-11T16:30:32Z</dcterms:created>
  <dcterms:modified xsi:type="dcterms:W3CDTF">2022-10-11T17:24:13Z</dcterms:modified>
</cp:coreProperties>
</file>